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9" d="100"/>
          <a:sy n="89" d="100"/>
        </p:scale>
        <p:origin x="-90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viewProps" Target="viewProps.xml"/><Relationship Id="rId4" Type="http://schemas.openxmlformats.org/officeDocument/2006/relationships/slide" Target="slides/slide3.xml"/><Relationship Id="rId21" Type="http://schemas.openxmlformats.org/officeDocument/2006/relationships/theme" Target="theme/theme1.xml"/><Relationship Id="rId22"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2F62BA-B279-E546-A529-D89836164024}"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A226F8-5EEC-3D4A-81A2-F126DEFC047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2F62BA-B279-E546-A529-D89836164024}"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A226F8-5EEC-3D4A-81A2-F126DEFC047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2F62BA-B279-E546-A529-D89836164024}"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A226F8-5EEC-3D4A-81A2-F126DEFC047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2F62BA-B279-E546-A529-D89836164024}"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A226F8-5EEC-3D4A-81A2-F126DEFC047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2F62BA-B279-E546-A529-D89836164024}"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A226F8-5EEC-3D4A-81A2-F126DEFC047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2F62BA-B279-E546-A529-D89836164024}"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A226F8-5EEC-3D4A-81A2-F126DEFC047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2F62BA-B279-E546-A529-D89836164024}" type="datetimeFigureOut">
              <a:rPr lang="en-US" smtClean="0"/>
              <a:pPr/>
              <a:t>4/23/10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A226F8-5EEC-3D4A-81A2-F126DEFC047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2F62BA-B279-E546-A529-D89836164024}" type="datetimeFigureOut">
              <a:rPr lang="en-US" smtClean="0"/>
              <a:pPr/>
              <a:t>4/23/10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A226F8-5EEC-3D4A-81A2-F126DEFC047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2F62BA-B279-E546-A529-D89836164024}" type="datetimeFigureOut">
              <a:rPr lang="en-US" smtClean="0"/>
              <a:pPr/>
              <a:t>4/23/10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A226F8-5EEC-3D4A-81A2-F126DEFC047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2F62BA-B279-E546-A529-D89836164024}"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A226F8-5EEC-3D4A-81A2-F126DEFC047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2F62BA-B279-E546-A529-D89836164024}"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A226F8-5EEC-3D4A-81A2-F126DEFC047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2F62BA-B279-E546-A529-D89836164024}" type="datetimeFigureOut">
              <a:rPr lang="en-US" smtClean="0"/>
              <a:pPr/>
              <a:t>4/23/10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A226F8-5EEC-3D4A-81A2-F126DEFC047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78025"/>
          </a:xfrm>
        </p:spPr>
      </p:sp>
      <p:sp>
        <p:nvSpPr>
          <p:cNvPr id="6" name="Text Placeholder 5"/>
          <p:cNvSpPr>
            <a:spLocks noGrp="1"/>
          </p:cNvSpPr>
          <p:nvPr>
            <p:ph type="body" sz="half" idx="2"/>
          </p:nvPr>
        </p:nvSpPr>
        <p:spPr>
          <a:xfrm>
            <a:off x="1792288" y="2971800"/>
            <a:ext cx="5486400" cy="3200400"/>
          </a:xfrm>
        </p:spPr>
        <p:txBody>
          <a:bodyPr>
            <a:normAutofit/>
          </a:bodyPr>
          <a:lstStyle/>
          <a:p>
            <a:r>
              <a:rPr lang="en-US" sz="1800" dirty="0" smtClean="0"/>
              <a:t>     One day a boy named Juan  woke up and got of his bed.  He looked out of the window.   He saw ginger bread  boys working.  They were making a house out of candy.    Juan wanted to work with them .  But only ginger bread     boys could work.  Juan kept looking at them.  Juan wanted to be a ginger bread boy.</a:t>
            </a:r>
            <a:endParaRPr lang="en-US"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749425"/>
          </a:xfrm>
        </p:spPr>
      </p:sp>
      <p:sp>
        <p:nvSpPr>
          <p:cNvPr id="5" name="Text Placeholder 4"/>
          <p:cNvSpPr>
            <a:spLocks noGrp="1"/>
          </p:cNvSpPr>
          <p:nvPr>
            <p:ph type="body" sz="half" idx="2"/>
          </p:nvPr>
        </p:nvSpPr>
        <p:spPr>
          <a:xfrm>
            <a:off x="1792288" y="2362200"/>
            <a:ext cx="5486400" cy="3810000"/>
          </a:xfrm>
        </p:spPr>
        <p:txBody>
          <a:bodyPr>
            <a:normAutofit/>
          </a:bodyPr>
          <a:lstStyle/>
          <a:p>
            <a:r>
              <a:rPr lang="en-US" sz="2000" dirty="0" smtClean="0"/>
              <a:t>     ‘’Oh…. We just heard you say that you wanted to be a ginger bread boy’’ the ginger bread</a:t>
            </a:r>
            <a:r>
              <a:rPr lang="en-US" sz="2000" dirty="0" smtClean="0"/>
              <a:t> boy explained.   </a:t>
            </a:r>
            <a:r>
              <a:rPr lang="en-US" sz="2000" dirty="0" smtClean="0"/>
              <a:t>N</a:t>
            </a:r>
            <a:r>
              <a:rPr lang="en-US" sz="2000" dirty="0" smtClean="0"/>
              <a:t>ow </a:t>
            </a:r>
            <a:r>
              <a:rPr lang="en-US" sz="2000" dirty="0" smtClean="0"/>
              <a:t>Juan could play with the other ones.  </a:t>
            </a: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292225"/>
          </a:xfrm>
        </p:spPr>
      </p:sp>
      <p:sp>
        <p:nvSpPr>
          <p:cNvPr id="4" name="Text Placeholder 3"/>
          <p:cNvSpPr>
            <a:spLocks noGrp="1"/>
          </p:cNvSpPr>
          <p:nvPr>
            <p:ph type="body" sz="half" idx="2"/>
          </p:nvPr>
        </p:nvSpPr>
        <p:spPr>
          <a:xfrm>
            <a:off x="1792288" y="2209800"/>
            <a:ext cx="5486400" cy="3962400"/>
          </a:xfrm>
        </p:spPr>
        <p:txBody>
          <a:bodyPr>
            <a:normAutofit/>
          </a:bodyPr>
          <a:lstStyle/>
          <a:p>
            <a:r>
              <a:rPr lang="en-US" sz="2400" dirty="0" smtClean="0"/>
              <a:t>     Also he cold work with the other ginger bread boys.  One </a:t>
            </a:r>
            <a:r>
              <a:rPr lang="en-US" sz="2400" dirty="0" smtClean="0"/>
              <a:t>day Juan saw a paper on a tree , it said      </a:t>
            </a:r>
            <a:r>
              <a:rPr lang="en-US" sz="2400" b="1" dirty="0" smtClean="0"/>
              <a:t>A CONTEST IS COMING UP.  IF YOU WANT TO BE A CHAMPION. </a:t>
            </a:r>
            <a:r>
              <a:rPr lang="en-US" sz="2400" dirty="0" smtClean="0"/>
              <a:t> Juan asked his mom if he could go to the race.  His mom said </a:t>
            </a:r>
          </a:p>
          <a:p>
            <a:r>
              <a:rPr lang="en-US" sz="2400" dirty="0" smtClean="0"/>
              <a:t>“yes.’</a:t>
            </a:r>
            <a:r>
              <a:rPr lang="en-US" sz="2000" dirty="0" smtClean="0"/>
              <a:t>’      </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520825"/>
          </a:xfrm>
        </p:spPr>
      </p:sp>
      <p:sp>
        <p:nvSpPr>
          <p:cNvPr id="4" name="Text Placeholder 3"/>
          <p:cNvSpPr>
            <a:spLocks noGrp="1"/>
          </p:cNvSpPr>
          <p:nvPr>
            <p:ph type="body" sz="half" idx="2"/>
          </p:nvPr>
        </p:nvSpPr>
        <p:spPr>
          <a:xfrm>
            <a:off x="1792288" y="2438401"/>
            <a:ext cx="5486400" cy="3733800"/>
          </a:xfrm>
        </p:spPr>
        <p:txBody>
          <a:bodyPr>
            <a:normAutofit/>
          </a:bodyPr>
          <a:lstStyle/>
          <a:p>
            <a:r>
              <a:rPr lang="en-US" sz="2400" dirty="0" smtClean="0"/>
              <a:t>     So Juan entered the contest.  He very was excited that he couldn’t go to sleep.  The next day he woke up at 5:30. “ I AM READY ’’ screamed Juan.  Juan was running all around.   </a:t>
            </a: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063625"/>
          </a:xfrm>
        </p:spPr>
      </p:sp>
      <p:sp>
        <p:nvSpPr>
          <p:cNvPr id="4" name="Text Placeholder 3"/>
          <p:cNvSpPr>
            <a:spLocks noGrp="1"/>
          </p:cNvSpPr>
          <p:nvPr>
            <p:ph type="body" sz="half" idx="2"/>
          </p:nvPr>
        </p:nvSpPr>
        <p:spPr>
          <a:xfrm>
            <a:off x="1792288" y="2057400"/>
            <a:ext cx="5486400" cy="4114800"/>
          </a:xfrm>
        </p:spPr>
        <p:txBody>
          <a:bodyPr>
            <a:normAutofit/>
          </a:bodyPr>
          <a:lstStyle/>
          <a:p>
            <a:r>
              <a:rPr lang="en-US" sz="2400" dirty="0" smtClean="0"/>
              <a:t>     Today was the contest.  Juan was happier then ever.  He told every one in town.  But every one all ready knew.  </a:t>
            </a:r>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216025"/>
          </a:xfrm>
        </p:spPr>
      </p:sp>
      <p:sp>
        <p:nvSpPr>
          <p:cNvPr id="4" name="Text Placeholder 3"/>
          <p:cNvSpPr>
            <a:spLocks noGrp="1"/>
          </p:cNvSpPr>
          <p:nvPr>
            <p:ph type="body" sz="half" idx="2"/>
          </p:nvPr>
        </p:nvSpPr>
        <p:spPr>
          <a:xfrm>
            <a:off x="1792288" y="1828800"/>
            <a:ext cx="5486400" cy="4343400"/>
          </a:xfrm>
        </p:spPr>
        <p:txBody>
          <a:bodyPr>
            <a:normAutofit/>
          </a:bodyPr>
          <a:lstStyle/>
          <a:p>
            <a:r>
              <a:rPr lang="en-US" sz="2400" dirty="0" smtClean="0"/>
              <a:t>     He was getting ready.  They were going to make houses.  Juan was very good at making houses; because he just needed</a:t>
            </a:r>
          </a:p>
          <a:p>
            <a:r>
              <a:rPr lang="en-US" sz="2400" dirty="0" smtClean="0"/>
              <a:t>Crackers,</a:t>
            </a:r>
          </a:p>
          <a:p>
            <a:r>
              <a:rPr lang="en-US" sz="2400" dirty="0" smtClean="0"/>
              <a:t>Marsh mellows,</a:t>
            </a:r>
          </a:p>
          <a:p>
            <a:r>
              <a:rPr lang="en-US" sz="2400" dirty="0" smtClean="0"/>
              <a:t> and little candies.   </a:t>
            </a:r>
            <a:endParaRPr 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987425"/>
          </a:xfrm>
        </p:spPr>
      </p:sp>
      <p:sp>
        <p:nvSpPr>
          <p:cNvPr id="4" name="Text Placeholder 3"/>
          <p:cNvSpPr>
            <a:spLocks noGrp="1"/>
          </p:cNvSpPr>
          <p:nvPr>
            <p:ph type="body" sz="half" idx="2"/>
          </p:nvPr>
        </p:nvSpPr>
        <p:spPr>
          <a:xfrm>
            <a:off x="1792288" y="2286000"/>
            <a:ext cx="5486400" cy="3886200"/>
          </a:xfrm>
        </p:spPr>
        <p:txBody>
          <a:bodyPr>
            <a:normAutofit/>
          </a:bodyPr>
          <a:lstStyle/>
          <a:p>
            <a:r>
              <a:rPr lang="en-US" sz="2000" dirty="0" smtClean="0"/>
              <a:t>     </a:t>
            </a:r>
            <a:r>
              <a:rPr lang="en-US" sz="2400" dirty="0" smtClean="0"/>
              <a:t>When Juan got there he got on the stage.  Every one could see him.  The speaker stared to talk.  The speaker said “ON YOUR MARK GET SET BUILD.  Juan stared to build.</a:t>
            </a:r>
            <a:endParaRPr lang="en-US" sz="2400"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911225"/>
          </a:xfrm>
        </p:spPr>
      </p:sp>
      <p:sp>
        <p:nvSpPr>
          <p:cNvPr id="4" name="Text Placeholder 3"/>
          <p:cNvSpPr>
            <a:spLocks noGrp="1"/>
          </p:cNvSpPr>
          <p:nvPr>
            <p:ph type="body" sz="half" idx="2"/>
          </p:nvPr>
        </p:nvSpPr>
        <p:spPr>
          <a:xfrm>
            <a:off x="1792288" y="1828800"/>
            <a:ext cx="5486400" cy="4343400"/>
          </a:xfrm>
        </p:spPr>
        <p:txBody>
          <a:bodyPr>
            <a:normAutofit/>
          </a:bodyPr>
          <a:lstStyle/>
          <a:p>
            <a:r>
              <a:rPr lang="en-US" sz="2000" dirty="0" smtClean="0"/>
              <a:t>     </a:t>
            </a:r>
            <a:r>
              <a:rPr lang="en-US" sz="2400" dirty="0" smtClean="0"/>
              <a:t>Juan stared to put the crackers together.    </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304800"/>
            <a:ext cx="5486400" cy="1981200"/>
          </a:xfrm>
        </p:spPr>
      </p:sp>
      <p:sp>
        <p:nvSpPr>
          <p:cNvPr id="6" name="Text Placeholder 5"/>
          <p:cNvSpPr>
            <a:spLocks noGrp="1"/>
          </p:cNvSpPr>
          <p:nvPr>
            <p:ph type="body" sz="half" idx="2"/>
          </p:nvPr>
        </p:nvSpPr>
        <p:spPr>
          <a:xfrm>
            <a:off x="1792288" y="2286000"/>
            <a:ext cx="5486400" cy="3886200"/>
          </a:xfrm>
        </p:spPr>
        <p:txBody>
          <a:bodyPr>
            <a:normAutofit/>
          </a:bodyPr>
          <a:lstStyle/>
          <a:p>
            <a:r>
              <a:rPr lang="en-US" sz="2000" dirty="0" smtClean="0"/>
              <a:t>Juan wanted to do something because he was bored.  Juan was thinking about something to do.  He saw something to play with.</a:t>
            </a: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228601"/>
            <a:ext cx="5486400" cy="1981199"/>
          </a:xfrm>
        </p:spPr>
      </p:sp>
      <p:sp>
        <p:nvSpPr>
          <p:cNvPr id="6" name="Text Placeholder 5"/>
          <p:cNvSpPr>
            <a:spLocks noGrp="1"/>
          </p:cNvSpPr>
          <p:nvPr>
            <p:ph type="body" sz="half" idx="2"/>
          </p:nvPr>
        </p:nvSpPr>
        <p:spPr>
          <a:xfrm>
            <a:off x="1792288" y="2209800"/>
            <a:ext cx="5486400" cy="3962400"/>
          </a:xfrm>
        </p:spPr>
        <p:txBody>
          <a:bodyPr>
            <a:normAutofit/>
          </a:bodyPr>
          <a:lstStyle/>
          <a:p>
            <a:r>
              <a:rPr lang="en-US" sz="2000" dirty="0" smtClean="0"/>
              <a:t>Juan had many, many toys of ginger bread boys.  He pretend to be a giant friendly ginger bread boy.  He also pretend to be a toy.  The toys loved the giant , because he was very helpful.</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749425"/>
          </a:xfrm>
        </p:spPr>
      </p:sp>
      <p:sp>
        <p:nvSpPr>
          <p:cNvPr id="6" name="Text Placeholder 5"/>
          <p:cNvSpPr>
            <a:spLocks noGrp="1"/>
          </p:cNvSpPr>
          <p:nvPr>
            <p:ph type="body" sz="half" idx="2"/>
          </p:nvPr>
        </p:nvSpPr>
        <p:spPr>
          <a:xfrm>
            <a:off x="1792288" y="2590800"/>
            <a:ext cx="5486400" cy="3581400"/>
          </a:xfrm>
        </p:spPr>
        <p:txBody>
          <a:bodyPr>
            <a:normAutofit/>
          </a:bodyPr>
          <a:lstStyle/>
          <a:p>
            <a:r>
              <a:rPr lang="en-US" sz="2000" dirty="0" smtClean="0"/>
              <a:t>Juan looked out of the window again.  ‘’I wish I could be a ginger bread boy’’ said Juan.</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673225"/>
          </a:xfrm>
        </p:spPr>
      </p:sp>
      <p:sp>
        <p:nvSpPr>
          <p:cNvPr id="6" name="Text Placeholder 5"/>
          <p:cNvSpPr>
            <a:spLocks noGrp="1"/>
          </p:cNvSpPr>
          <p:nvPr>
            <p:ph type="body" sz="half" idx="2"/>
          </p:nvPr>
        </p:nvSpPr>
        <p:spPr>
          <a:xfrm>
            <a:off x="1792288" y="2286000"/>
            <a:ext cx="5486400" cy="3886200"/>
          </a:xfrm>
        </p:spPr>
        <p:txBody>
          <a:bodyPr>
            <a:normAutofit/>
          </a:bodyPr>
          <a:lstStyle/>
          <a:p>
            <a:r>
              <a:rPr lang="en-US" sz="2000" dirty="0" smtClean="0"/>
              <a:t>The ginger bread boys heard that Juan wished to be a ginger bread boy.  The ginger bread boys wanted Juan to be one of there kind because they didn’t wanted to see Juan sad.</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444625"/>
          </a:xfrm>
        </p:spPr>
      </p:sp>
      <p:sp>
        <p:nvSpPr>
          <p:cNvPr id="6" name="Text Placeholder 5"/>
          <p:cNvSpPr>
            <a:spLocks noGrp="1"/>
          </p:cNvSpPr>
          <p:nvPr>
            <p:ph type="body" sz="half" idx="2"/>
          </p:nvPr>
        </p:nvSpPr>
        <p:spPr>
          <a:xfrm>
            <a:off x="1792288" y="2057400"/>
            <a:ext cx="5486400" cy="4114800"/>
          </a:xfrm>
        </p:spPr>
        <p:txBody>
          <a:bodyPr>
            <a:normAutofit/>
          </a:bodyPr>
          <a:lstStyle/>
          <a:p>
            <a:r>
              <a:rPr lang="en-US" sz="2000" dirty="0" smtClean="0"/>
              <a:t>Also they wanted Juan to help them build two more houses.  So the ginger bread boys made a formula .</a:t>
            </a: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444625"/>
          </a:xfrm>
        </p:spPr>
      </p:sp>
      <p:sp>
        <p:nvSpPr>
          <p:cNvPr id="6" name="Text Placeholder 5"/>
          <p:cNvSpPr>
            <a:spLocks noGrp="1"/>
          </p:cNvSpPr>
          <p:nvPr>
            <p:ph type="body" sz="half" idx="2"/>
          </p:nvPr>
        </p:nvSpPr>
        <p:spPr>
          <a:xfrm>
            <a:off x="1792288" y="2057400"/>
            <a:ext cx="5486400" cy="4114800"/>
          </a:xfrm>
        </p:spPr>
        <p:txBody>
          <a:bodyPr>
            <a:normAutofit/>
          </a:bodyPr>
          <a:lstStyle/>
          <a:p>
            <a:r>
              <a:rPr lang="en-US" sz="2000" dirty="0" smtClean="0">
                <a:solidFill>
                  <a:schemeClr val="tx1">
                    <a:lumMod val="95000"/>
                    <a:lumOff val="5000"/>
                  </a:schemeClr>
                </a:solidFill>
              </a:rPr>
              <a:t>The ginger bread boys mix up salt , sugar , and flour.  When they finished mixing it they put the formula in a jar.  They shock the formula to be sure.</a:t>
            </a:r>
            <a:endParaRPr lang="en-US" sz="2000" dirty="0">
              <a:solidFill>
                <a:schemeClr val="tx1">
                  <a:lumMod val="95000"/>
                  <a:lumOff val="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139825"/>
          </a:xfrm>
        </p:spPr>
      </p:sp>
      <p:sp>
        <p:nvSpPr>
          <p:cNvPr id="6" name="Text Placeholder 5"/>
          <p:cNvSpPr>
            <a:spLocks noGrp="1"/>
          </p:cNvSpPr>
          <p:nvPr>
            <p:ph type="body" sz="half" idx="2"/>
          </p:nvPr>
        </p:nvSpPr>
        <p:spPr>
          <a:xfrm>
            <a:off x="1792288" y="1752600"/>
            <a:ext cx="5486400" cy="4419600"/>
          </a:xfrm>
        </p:spPr>
        <p:txBody>
          <a:bodyPr>
            <a:normAutofit/>
          </a:bodyPr>
          <a:lstStyle/>
          <a:p>
            <a:r>
              <a:rPr lang="en-US" sz="2000" dirty="0" smtClean="0"/>
              <a:t>     The boy entered the room.  The formula went to Juan’s head.  Juan did not notice that he was a ginger bread boy.  ‘’ What are you guys doing here’’  asked Juan.  ‘’We </a:t>
            </a:r>
            <a:r>
              <a:rPr lang="en-US" sz="2000" dirty="0" err="1" smtClean="0"/>
              <a:t>ahhhh</a:t>
            </a:r>
            <a:r>
              <a:rPr lang="en-US" sz="2000" dirty="0" smtClean="0"/>
              <a:t>….. we turned you into a ginger bread boy ‘’ </a:t>
            </a:r>
            <a:r>
              <a:rPr lang="en-US" sz="2000" dirty="0" err="1" smtClean="0"/>
              <a:t>wispered</a:t>
            </a:r>
            <a:r>
              <a:rPr lang="en-US" sz="2000" dirty="0" smtClean="0"/>
              <a:t>  one of the ginger bread boys.</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444625"/>
          </a:xfrm>
        </p:spPr>
      </p:sp>
      <p:sp>
        <p:nvSpPr>
          <p:cNvPr id="4" name="Text Placeholder 3"/>
          <p:cNvSpPr>
            <a:spLocks noGrp="1"/>
          </p:cNvSpPr>
          <p:nvPr>
            <p:ph type="body" sz="half" idx="2"/>
          </p:nvPr>
        </p:nvSpPr>
        <p:spPr>
          <a:xfrm>
            <a:off x="1792288" y="2057400"/>
            <a:ext cx="5486400" cy="4114800"/>
          </a:xfrm>
        </p:spPr>
        <p:txBody>
          <a:bodyPr>
            <a:normAutofit/>
          </a:bodyPr>
          <a:lstStyle/>
          <a:p>
            <a:r>
              <a:rPr lang="en-US" sz="2000" dirty="0" smtClean="0"/>
              <a:t>     ‘’ How did you did that ? ‘’ asked Juan.  ‘’ Oh we just mixed salt, sugar, and flour’’ all of them said          together.                                                                                           ‘’By the way thank you so much’’ ‘’and how did you knew that I wanted to be a ginger bread boy?’’ asked Juan.  </a:t>
            </a:r>
          </a:p>
          <a:p>
            <a:endParaRPr lang="en-US" sz="2000" dirty="0" smtClean="0"/>
          </a:p>
          <a:p>
            <a:endParaRPr lang="en-US" sz="2000" dirty="0" smtClean="0"/>
          </a:p>
          <a:p>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352</TotalTime>
  <Words>629</Words>
  <Application>Microsoft Macintosh PowerPoint</Application>
  <PresentationFormat>On-screen Show (4:3)</PresentationFormat>
  <Paragraphs>21</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11</cp:revision>
  <dcterms:created xsi:type="dcterms:W3CDTF">2010-04-23T12:27:29Z</dcterms:created>
  <dcterms:modified xsi:type="dcterms:W3CDTF">2010-04-23T14:01:44Z</dcterms:modified>
</cp:coreProperties>
</file>